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xmlns="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796804"/>
              </p:ext>
            </p:extLst>
          </p:nvPr>
        </p:nvGraphicFramePr>
        <p:xfrm>
          <a:off x="467138" y="683860"/>
          <a:ext cx="11261036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229">
                  <a:extLst>
                    <a:ext uri="{9D8B030D-6E8A-4147-A177-3AD203B41FA5}">
                      <a16:colId xmlns:a16="http://schemas.microsoft.com/office/drawing/2014/main" xmlns="" val="1557389890"/>
                    </a:ext>
                  </a:extLst>
                </a:gridCol>
                <a:gridCol w="3874417">
                  <a:extLst>
                    <a:ext uri="{9D8B030D-6E8A-4147-A177-3AD203B41FA5}">
                      <a16:colId xmlns:a16="http://schemas.microsoft.com/office/drawing/2014/main" xmlns="" val="4081734077"/>
                    </a:ext>
                  </a:extLst>
                </a:gridCol>
                <a:gridCol w="3715390">
                  <a:extLst>
                    <a:ext uri="{9D8B030D-6E8A-4147-A177-3AD203B41FA5}">
                      <a16:colId xmlns:a16="http://schemas.microsoft.com/office/drawing/2014/main" xmlns="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</a:rPr>
                        <a:t>راه‌اندازی سیستم‌های</a:t>
                      </a:r>
                      <a:r>
                        <a:rPr lang="fa-IR" sz="1800" kern="1200" baseline="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</a:rPr>
                        <a:t> تعمیرات و نگهداری پیشرفته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latin typeface="B Yagut" pitchFamily="2" charset="-78"/>
                          <a:cs typeface="B Yagut" pitchFamily="2" charset="-78"/>
                        </a:rPr>
                        <a:t>کیمیا کلر کبودان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104</TotalTime>
  <Words>38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B Yagut</vt:lpstr>
      <vt:lpstr>Gill Sans MT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خانم رحیم پور</cp:lastModifiedBy>
  <cp:revision>5</cp:revision>
  <dcterms:created xsi:type="dcterms:W3CDTF">2022-10-10T06:33:47Z</dcterms:created>
  <dcterms:modified xsi:type="dcterms:W3CDTF">2022-10-17T04:45:48Z</dcterms:modified>
</cp:coreProperties>
</file>